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Alatsi" charset="1" panose="00000500000000000000"/>
      <p:regular r:id="rId11"/>
    </p:embeddedFont>
    <p:embeddedFont>
      <p:font typeface="Canva Sans Bold" charset="1" panose="020B0803030501040103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WLU0ga8c.mp4>
</file>

<file path=ppt/media/image1.png>
</file>

<file path=ppt/media/image2.svg>
</file>

<file path=ppt/media/image3.jpeg>
</file>

<file path=ppt/media/image4.jpe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GWLU0ga8c.mp4" Type="http://schemas.openxmlformats.org/officeDocument/2006/relationships/video"/><Relationship Id="rId4" Target="../media/VAGWLU0ga8c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12" id="12"/>
          <p:cNvSpPr txBox="true"/>
          <p:nvPr/>
        </p:nvSpPr>
        <p:spPr>
          <a:xfrm rot="0">
            <a:off x="5012478" y="2097199"/>
            <a:ext cx="8534002" cy="3636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0"/>
              </a:lnSpc>
            </a:pPr>
            <a:r>
              <a:rPr lang="en-US" sz="970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AN ANALYSIS ON UNIVERSITY RANKINGS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2646898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966805" y="6223250"/>
            <a:ext cx="12625348" cy="978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9"/>
              </a:lnSpc>
            </a:pPr>
            <a:r>
              <a:rPr lang="en-US" sz="573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Presented By : Group 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25451" y="8516608"/>
            <a:ext cx="8234697" cy="533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76"/>
              </a:lnSpc>
            </a:pPr>
            <a:r>
              <a:rPr lang="en-US" sz="3126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Course</a:t>
            </a:r>
            <a:r>
              <a:rPr lang="en-US" sz="3126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Project: MTH208 under Dr. Dootika Vats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1118095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071" y="0"/>
            <a:ext cx="2119542" cy="10287000"/>
            <a:chOff x="0" y="0"/>
            <a:chExt cx="55823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2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558233">
                  <a:moveTo>
                    <a:pt x="0" y="0"/>
                  </a:moveTo>
                  <a:lnTo>
                    <a:pt x="558233" y="0"/>
                  </a:lnTo>
                  <a:lnTo>
                    <a:pt x="5582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5823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118095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87443" y="174623"/>
            <a:ext cx="7168455" cy="854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What is our project about?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646898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233766" y="1350964"/>
            <a:ext cx="15479625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University Rankings’ parameters analysis and how do they vary  with different parameters of their parent countries</a:t>
            </a:r>
          </a:p>
          <a:p>
            <a:pPr algn="just">
              <a:lnSpc>
                <a:spcPts val="4200"/>
              </a:lnSpc>
            </a:pPr>
          </a:p>
          <a:p>
            <a:pPr algn="just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487443" y="3218188"/>
            <a:ext cx="7675811" cy="854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How was the data obtained?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51541" y="4300779"/>
            <a:ext cx="15403845" cy="531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   </a:t>
            </a:r>
          </a:p>
          <a:p>
            <a:pPr algn="just">
              <a:lnSpc>
                <a:spcPts val="4200"/>
              </a:lnSpc>
            </a:pP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We obtained QS Rankings 2025 data of various top universities all around the world from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        </a:t>
            </a:r>
            <a:r>
              <a:rPr lang="en-US" sz="3000">
                <a:solidFill>
                  <a:srgbClr val="004AAD"/>
                </a:solidFill>
                <a:latin typeface="Alatsi"/>
                <a:ea typeface="Alatsi"/>
                <a:cs typeface="Alatsi"/>
                <a:sym typeface="Alatsi"/>
              </a:rPr>
              <a:t>www.topuniversities.com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Data of female student ratio in various universities was scraped from </a:t>
            </a:r>
            <a:r>
              <a:rPr lang="en-US" sz="3000">
                <a:solidFill>
                  <a:srgbClr val="004AAD"/>
                </a:solidFill>
                <a:latin typeface="Alatsi"/>
                <a:ea typeface="Alatsi"/>
                <a:cs typeface="Alatsi"/>
                <a:sym typeface="Alatsi"/>
              </a:rPr>
              <a:t>www.timeshighereducation.com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Data regarding GDP, Population and GDP per capita was obtained from </a:t>
            </a:r>
            <a:r>
              <a:rPr lang="en-US" sz="3000">
                <a:solidFill>
                  <a:srgbClr val="004AAD"/>
                </a:solidFill>
                <a:latin typeface="Alatsi"/>
                <a:ea typeface="Alatsi"/>
                <a:cs typeface="Alatsi"/>
                <a:sym typeface="Alatsi"/>
              </a:rPr>
              <a:t>www.wordlometers.info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</a:t>
            </a:r>
          </a:p>
          <a:p>
            <a:pPr algn="just">
              <a:lnSpc>
                <a:spcPts val="420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523609" y="4579619"/>
            <a:ext cx="7096125" cy="56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We obtained data from various sources: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071" y="0"/>
            <a:ext cx="2119542" cy="10287000"/>
            <a:chOff x="0" y="0"/>
            <a:chExt cx="55823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2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558233">
                  <a:moveTo>
                    <a:pt x="0" y="0"/>
                  </a:moveTo>
                  <a:lnTo>
                    <a:pt x="558233" y="0"/>
                  </a:lnTo>
                  <a:lnTo>
                    <a:pt x="5582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5823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646898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118095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543445" y="933450"/>
            <a:ext cx="11440269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What questions can we ask from the data?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543445" y="3264221"/>
            <a:ext cx="14004948" cy="493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How do the ranking parameters vary with each other among different universities?</a:t>
            </a:r>
          </a:p>
          <a:p>
            <a:pPr algn="just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What is the representation of various countries and regions in the top universities of the world?</a:t>
            </a:r>
          </a:p>
          <a:p>
            <a:pPr algn="just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How does average ranking of a country’s universities compare with its GDP per capita?</a:t>
            </a:r>
          </a:p>
          <a:p>
            <a:pPr algn="just" marL="755647" indent="-377824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How is the quality of the universities of a country impacted by its population?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31071" y="0"/>
            <a:ext cx="3179313" cy="10287000"/>
            <a:chOff x="0" y="0"/>
            <a:chExt cx="4239083" cy="13716000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239" r="0" b="1767"/>
          <a:stretch>
            <a:fillRect/>
          </a:stretch>
        </p:blipFill>
        <p:spPr>
          <a:xfrm flipH="false" flipV="false" rot="0">
            <a:off x="405239" y="1511804"/>
            <a:ext cx="17637472" cy="856971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355064"/>
            <a:ext cx="7733470" cy="943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41"/>
              </a:lnSpc>
              <a:spcBef>
                <a:spcPct val="0"/>
              </a:spcBef>
            </a:pPr>
            <a:r>
              <a:rPr lang="en-US" sz="552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Shiny App Demonstration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6803" y="3567704"/>
            <a:ext cx="8403864" cy="5035514"/>
          </a:xfrm>
          <a:custGeom>
            <a:avLst/>
            <a:gdLst/>
            <a:ahLst/>
            <a:cxnLst/>
            <a:rect r="r" b="b" t="t" l="l"/>
            <a:pathLst>
              <a:path h="5035514" w="8403864">
                <a:moveTo>
                  <a:pt x="0" y="0"/>
                </a:moveTo>
                <a:lnTo>
                  <a:pt x="8403864" y="0"/>
                </a:lnTo>
                <a:lnTo>
                  <a:pt x="8403864" y="5035514"/>
                </a:lnTo>
                <a:lnTo>
                  <a:pt x="0" y="50355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248317" y="3567704"/>
            <a:ext cx="8304890" cy="5035514"/>
          </a:xfrm>
          <a:custGeom>
            <a:avLst/>
            <a:gdLst/>
            <a:ahLst/>
            <a:cxnLst/>
            <a:rect r="r" b="b" t="t" l="l"/>
            <a:pathLst>
              <a:path h="5035514" w="8304890">
                <a:moveTo>
                  <a:pt x="0" y="0"/>
                </a:moveTo>
                <a:lnTo>
                  <a:pt x="8304890" y="0"/>
                </a:lnTo>
                <a:lnTo>
                  <a:pt x="8304890" y="5035514"/>
                </a:lnTo>
                <a:lnTo>
                  <a:pt x="0" y="5035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6803" y="706343"/>
            <a:ext cx="17366404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Scatter Plot of Rankings vs Academic Reputation , Employer Reputation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DAGWLADKBHA</dc:identifier>
  <dcterms:modified xsi:type="dcterms:W3CDTF">2011-08-01T06:04:30Z</dcterms:modified>
  <cp:revision>1</cp:revision>
  <dc:title>Beige Pastel Minimalist Thesis Defense Presentation</dc:title>
</cp:coreProperties>
</file>

<file path=docProps/thumbnail.jpeg>
</file>